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Inter" panose="020B0604020202020204" charset="0"/>
      <p:regular r:id="rId25"/>
    </p:embeddedFont>
    <p:embeddedFont>
      <p:font typeface="Inter Bold" panose="020B0604020202020204" charset="0"/>
      <p:regular r:id="rId26"/>
    </p:embeddedFont>
    <p:embeddedFont>
      <p:font typeface="Inter Medium" panose="020B0604020202020204" charset="0"/>
      <p:regular r:id="rId27"/>
    </p:embeddedFont>
    <p:embeddedFont>
      <p:font typeface="Inter Ultra-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9611" b="-96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3573029"/>
            <a:ext cx="13601186" cy="6309511"/>
          </a:xfrm>
          <a:custGeom>
            <a:avLst/>
            <a:gdLst/>
            <a:ahLst/>
            <a:cxnLst/>
            <a:rect l="l" t="t" r="r" b="b"/>
            <a:pathLst>
              <a:path w="13601186" h="6309511">
                <a:moveTo>
                  <a:pt x="0" y="0"/>
                </a:moveTo>
                <a:lnTo>
                  <a:pt x="13601186" y="0"/>
                </a:lnTo>
                <a:lnTo>
                  <a:pt x="13601186" y="6309511"/>
                </a:lnTo>
                <a:lnTo>
                  <a:pt x="0" y="63095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08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14635" y="0"/>
            <a:ext cx="4673365" cy="5213237"/>
          </a:xfrm>
          <a:custGeom>
            <a:avLst/>
            <a:gdLst/>
            <a:ahLst/>
            <a:cxnLst/>
            <a:rect l="l" t="t" r="r" b="b"/>
            <a:pathLst>
              <a:path w="4673365" h="5213237">
                <a:moveTo>
                  <a:pt x="0" y="0"/>
                </a:moveTo>
                <a:lnTo>
                  <a:pt x="4673365" y="0"/>
                </a:lnTo>
                <a:lnTo>
                  <a:pt x="4673365" y="5213237"/>
                </a:lnTo>
                <a:lnTo>
                  <a:pt x="0" y="52132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3" t="-51225" r="-44709" b="-663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29886" y="6946096"/>
            <a:ext cx="3346035" cy="2519604"/>
          </a:xfrm>
          <a:custGeom>
            <a:avLst/>
            <a:gdLst/>
            <a:ahLst/>
            <a:cxnLst/>
            <a:rect l="l" t="t" r="r" b="b"/>
            <a:pathLst>
              <a:path w="3346035" h="2519604">
                <a:moveTo>
                  <a:pt x="0" y="0"/>
                </a:moveTo>
                <a:lnTo>
                  <a:pt x="3346035" y="0"/>
                </a:lnTo>
                <a:lnTo>
                  <a:pt x="3346035" y="2519604"/>
                </a:lnTo>
                <a:lnTo>
                  <a:pt x="0" y="2519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44973" y="4507107"/>
            <a:ext cx="2912722" cy="2321483"/>
          </a:xfrm>
          <a:custGeom>
            <a:avLst/>
            <a:gdLst/>
            <a:ahLst/>
            <a:cxnLst/>
            <a:rect l="l" t="t" r="r" b="b"/>
            <a:pathLst>
              <a:path w="2912722" h="2321483">
                <a:moveTo>
                  <a:pt x="0" y="0"/>
                </a:moveTo>
                <a:lnTo>
                  <a:pt x="2912722" y="0"/>
                </a:lnTo>
                <a:lnTo>
                  <a:pt x="2912722" y="2321484"/>
                </a:lnTo>
                <a:lnTo>
                  <a:pt x="0" y="23214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29912" y="1621484"/>
            <a:ext cx="13299974" cy="195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904"/>
              </a:lnSpc>
            </a:pPr>
            <a:r>
              <a:rPr lang="en-US" sz="11360" b="1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MANNEN KURABU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29912" y="735601"/>
            <a:ext cx="7206507" cy="1104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13"/>
              </a:lnSpc>
            </a:pPr>
            <a:r>
              <a:rPr lang="en-US" sz="6367" b="1">
                <a:solidFill>
                  <a:srgbClr val="7EC8E3"/>
                </a:solidFill>
                <a:latin typeface="Inter Medium"/>
                <a:ea typeface="Inter Medium"/>
                <a:cs typeface="Inter Medium"/>
                <a:sym typeface="Inter Medium"/>
              </a:rPr>
              <a:t>DEPARTAMENTO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9611" b="-961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895350"/>
            <a:ext cx="8822153" cy="1189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25"/>
              </a:lnSpc>
            </a:pPr>
            <a:r>
              <a:rPr lang="en-US" sz="6875" b="1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Almoço Coletivo</a:t>
            </a:r>
          </a:p>
        </p:txBody>
      </p:sp>
      <p:sp>
        <p:nvSpPr>
          <p:cNvPr id="4" name="Freeform 4"/>
          <p:cNvSpPr/>
          <p:nvPr/>
        </p:nvSpPr>
        <p:spPr>
          <a:xfrm>
            <a:off x="13614635" y="0"/>
            <a:ext cx="4673365" cy="5213237"/>
          </a:xfrm>
          <a:custGeom>
            <a:avLst/>
            <a:gdLst/>
            <a:ahLst/>
            <a:cxnLst/>
            <a:rect l="l" t="t" r="r" b="b"/>
            <a:pathLst>
              <a:path w="4673365" h="5213237">
                <a:moveTo>
                  <a:pt x="0" y="0"/>
                </a:moveTo>
                <a:lnTo>
                  <a:pt x="4673365" y="0"/>
                </a:lnTo>
                <a:lnTo>
                  <a:pt x="4673365" y="5213237"/>
                </a:lnTo>
                <a:lnTo>
                  <a:pt x="0" y="5213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3" t="-51225" r="-44709" b="-663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48195" y="7828876"/>
            <a:ext cx="2049688" cy="1543440"/>
          </a:xfrm>
          <a:custGeom>
            <a:avLst/>
            <a:gdLst/>
            <a:ahLst/>
            <a:cxnLst/>
            <a:rect l="l" t="t" r="r" b="b"/>
            <a:pathLst>
              <a:path w="2049688" h="1543440">
                <a:moveTo>
                  <a:pt x="0" y="0"/>
                </a:moveTo>
                <a:lnTo>
                  <a:pt x="2049688" y="0"/>
                </a:lnTo>
                <a:lnTo>
                  <a:pt x="2049688" y="1543439"/>
                </a:lnTo>
                <a:lnTo>
                  <a:pt x="0" y="1543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97883" y="7774319"/>
            <a:ext cx="2073429" cy="1652554"/>
          </a:xfrm>
          <a:custGeom>
            <a:avLst/>
            <a:gdLst/>
            <a:ahLst/>
            <a:cxnLst/>
            <a:rect l="l" t="t" r="r" b="b"/>
            <a:pathLst>
              <a:path w="2073429" h="1652554">
                <a:moveTo>
                  <a:pt x="0" y="0"/>
                </a:moveTo>
                <a:lnTo>
                  <a:pt x="2073428" y="0"/>
                </a:lnTo>
                <a:lnTo>
                  <a:pt x="2073428" y="1652553"/>
                </a:lnTo>
                <a:lnTo>
                  <a:pt x="0" y="16525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0" y="2123313"/>
            <a:ext cx="782251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028700" y="2938367"/>
            <a:ext cx="12307425" cy="5538341"/>
          </a:xfrm>
          <a:custGeom>
            <a:avLst/>
            <a:gdLst/>
            <a:ahLst/>
            <a:cxnLst/>
            <a:rect l="l" t="t" r="r" b="b"/>
            <a:pathLst>
              <a:path w="12307425" h="5538341">
                <a:moveTo>
                  <a:pt x="0" y="0"/>
                </a:moveTo>
                <a:lnTo>
                  <a:pt x="12307425" y="0"/>
                </a:lnTo>
                <a:lnTo>
                  <a:pt x="12307425" y="5538342"/>
                </a:lnTo>
                <a:lnTo>
                  <a:pt x="0" y="55383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9611" b="-96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028700"/>
            <a:ext cx="9785926" cy="4403667"/>
          </a:xfrm>
          <a:custGeom>
            <a:avLst/>
            <a:gdLst/>
            <a:ahLst/>
            <a:cxnLst/>
            <a:rect l="l" t="t" r="r" b="b"/>
            <a:pathLst>
              <a:path w="9785926" h="4403667">
                <a:moveTo>
                  <a:pt x="0" y="0"/>
                </a:moveTo>
                <a:lnTo>
                  <a:pt x="9785926" y="0"/>
                </a:lnTo>
                <a:lnTo>
                  <a:pt x="9785926" y="4403667"/>
                </a:lnTo>
                <a:lnTo>
                  <a:pt x="0" y="44036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1264906" y="1028700"/>
            <a:ext cx="5572636" cy="8334375"/>
          </a:xfrm>
          <a:custGeom>
            <a:avLst/>
            <a:gdLst/>
            <a:ahLst/>
            <a:cxnLst/>
            <a:rect l="l" t="t" r="r" b="b"/>
            <a:pathLst>
              <a:path w="5572636" h="8334375">
                <a:moveTo>
                  <a:pt x="0" y="0"/>
                </a:moveTo>
                <a:lnTo>
                  <a:pt x="5572636" y="0"/>
                </a:lnTo>
                <a:lnTo>
                  <a:pt x="5572636" y="8334375"/>
                </a:lnTo>
                <a:lnTo>
                  <a:pt x="0" y="83343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799" b="-8542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5921663" y="5612494"/>
            <a:ext cx="4892963" cy="3750581"/>
          </a:xfrm>
          <a:custGeom>
            <a:avLst/>
            <a:gdLst/>
            <a:ahLst/>
            <a:cxnLst/>
            <a:rect l="l" t="t" r="r" b="b"/>
            <a:pathLst>
              <a:path w="4892963" h="3750581">
                <a:moveTo>
                  <a:pt x="0" y="0"/>
                </a:moveTo>
                <a:lnTo>
                  <a:pt x="4892963" y="0"/>
                </a:lnTo>
                <a:lnTo>
                  <a:pt x="4892963" y="3750581"/>
                </a:lnTo>
                <a:lnTo>
                  <a:pt x="0" y="37505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31412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028700" y="5593444"/>
            <a:ext cx="4630090" cy="3750581"/>
          </a:xfrm>
          <a:custGeom>
            <a:avLst/>
            <a:gdLst/>
            <a:ahLst/>
            <a:cxnLst/>
            <a:rect l="l" t="t" r="r" b="b"/>
            <a:pathLst>
              <a:path w="4630090" h="3750581">
                <a:moveTo>
                  <a:pt x="0" y="0"/>
                </a:moveTo>
                <a:lnTo>
                  <a:pt x="4630090" y="0"/>
                </a:lnTo>
                <a:lnTo>
                  <a:pt x="4630090" y="3750581"/>
                </a:lnTo>
                <a:lnTo>
                  <a:pt x="0" y="37505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0183" b="-97458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9611" b="-96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14635" y="0"/>
            <a:ext cx="4673365" cy="5213237"/>
          </a:xfrm>
          <a:custGeom>
            <a:avLst/>
            <a:gdLst/>
            <a:ahLst/>
            <a:cxnLst/>
            <a:rect l="l" t="t" r="r" b="b"/>
            <a:pathLst>
              <a:path w="4673365" h="5213237">
                <a:moveTo>
                  <a:pt x="0" y="0"/>
                </a:moveTo>
                <a:lnTo>
                  <a:pt x="4673365" y="0"/>
                </a:lnTo>
                <a:lnTo>
                  <a:pt x="4673365" y="5213237"/>
                </a:lnTo>
                <a:lnTo>
                  <a:pt x="0" y="5213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3" t="-51225" r="-44709" b="-663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48195" y="7828876"/>
            <a:ext cx="2049688" cy="1543440"/>
          </a:xfrm>
          <a:custGeom>
            <a:avLst/>
            <a:gdLst/>
            <a:ahLst/>
            <a:cxnLst/>
            <a:rect l="l" t="t" r="r" b="b"/>
            <a:pathLst>
              <a:path w="2049688" h="1543440">
                <a:moveTo>
                  <a:pt x="0" y="0"/>
                </a:moveTo>
                <a:lnTo>
                  <a:pt x="2049688" y="0"/>
                </a:lnTo>
                <a:lnTo>
                  <a:pt x="2049688" y="1543439"/>
                </a:lnTo>
                <a:lnTo>
                  <a:pt x="0" y="1543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97883" y="7774319"/>
            <a:ext cx="2073429" cy="1652554"/>
          </a:xfrm>
          <a:custGeom>
            <a:avLst/>
            <a:gdLst/>
            <a:ahLst/>
            <a:cxnLst/>
            <a:rect l="l" t="t" r="r" b="b"/>
            <a:pathLst>
              <a:path w="2073429" h="1652554">
                <a:moveTo>
                  <a:pt x="0" y="0"/>
                </a:moveTo>
                <a:lnTo>
                  <a:pt x="2073428" y="0"/>
                </a:lnTo>
                <a:lnTo>
                  <a:pt x="2073428" y="1652553"/>
                </a:lnTo>
                <a:lnTo>
                  <a:pt x="0" y="16525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-539991" y="2202460"/>
            <a:ext cx="3952973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877582" y="2606619"/>
            <a:ext cx="11737053" cy="6651681"/>
          </a:xfrm>
          <a:custGeom>
            <a:avLst/>
            <a:gdLst/>
            <a:ahLst/>
            <a:cxnLst/>
            <a:rect l="l" t="t" r="r" b="b"/>
            <a:pathLst>
              <a:path w="11737053" h="6651681">
                <a:moveTo>
                  <a:pt x="0" y="0"/>
                </a:moveTo>
                <a:lnTo>
                  <a:pt x="11737053" y="0"/>
                </a:lnTo>
                <a:lnTo>
                  <a:pt x="11737053" y="6651681"/>
                </a:lnTo>
                <a:lnTo>
                  <a:pt x="0" y="66516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6478" b="-6081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1028700" y="895350"/>
            <a:ext cx="8822153" cy="1189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25"/>
              </a:lnSpc>
            </a:pPr>
            <a:r>
              <a:rPr lang="en-US" sz="6875" b="1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Bingo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9611" b="-96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14635" y="0"/>
            <a:ext cx="4673365" cy="5213237"/>
          </a:xfrm>
          <a:custGeom>
            <a:avLst/>
            <a:gdLst/>
            <a:ahLst/>
            <a:cxnLst/>
            <a:rect l="l" t="t" r="r" b="b"/>
            <a:pathLst>
              <a:path w="4673365" h="5213237">
                <a:moveTo>
                  <a:pt x="0" y="0"/>
                </a:moveTo>
                <a:lnTo>
                  <a:pt x="4673365" y="0"/>
                </a:lnTo>
                <a:lnTo>
                  <a:pt x="4673365" y="5213237"/>
                </a:lnTo>
                <a:lnTo>
                  <a:pt x="0" y="5213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3" t="-51225" r="-44709" b="-663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2558" y="1546014"/>
            <a:ext cx="9810842" cy="7334446"/>
          </a:xfrm>
          <a:custGeom>
            <a:avLst/>
            <a:gdLst/>
            <a:ahLst/>
            <a:cxnLst/>
            <a:rect l="l" t="t" r="r" b="b"/>
            <a:pathLst>
              <a:path w="9810842" h="7334446">
                <a:moveTo>
                  <a:pt x="0" y="0"/>
                </a:moveTo>
                <a:lnTo>
                  <a:pt x="9810842" y="0"/>
                </a:lnTo>
                <a:lnTo>
                  <a:pt x="9810842" y="7334446"/>
                </a:lnTo>
                <a:lnTo>
                  <a:pt x="0" y="73344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209" r="-13841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0548500" y="1546014"/>
            <a:ext cx="7226942" cy="7334446"/>
          </a:xfrm>
          <a:custGeom>
            <a:avLst/>
            <a:gdLst/>
            <a:ahLst/>
            <a:cxnLst/>
            <a:rect l="l" t="t" r="r" b="b"/>
            <a:pathLst>
              <a:path w="7226942" h="7334446">
                <a:moveTo>
                  <a:pt x="0" y="0"/>
                </a:moveTo>
                <a:lnTo>
                  <a:pt x="7226942" y="0"/>
                </a:lnTo>
                <a:lnTo>
                  <a:pt x="7226942" y="7334446"/>
                </a:lnTo>
                <a:lnTo>
                  <a:pt x="0" y="73344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918" r="-79609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9611" b="-96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14635" y="0"/>
            <a:ext cx="4673365" cy="5213237"/>
          </a:xfrm>
          <a:custGeom>
            <a:avLst/>
            <a:gdLst/>
            <a:ahLst/>
            <a:cxnLst/>
            <a:rect l="l" t="t" r="r" b="b"/>
            <a:pathLst>
              <a:path w="4673365" h="5213237">
                <a:moveTo>
                  <a:pt x="0" y="0"/>
                </a:moveTo>
                <a:lnTo>
                  <a:pt x="4673365" y="0"/>
                </a:lnTo>
                <a:lnTo>
                  <a:pt x="4673365" y="5213237"/>
                </a:lnTo>
                <a:lnTo>
                  <a:pt x="0" y="5213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3" t="-51225" r="-44709" b="-663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48195" y="7828876"/>
            <a:ext cx="2049688" cy="1543440"/>
          </a:xfrm>
          <a:custGeom>
            <a:avLst/>
            <a:gdLst/>
            <a:ahLst/>
            <a:cxnLst/>
            <a:rect l="l" t="t" r="r" b="b"/>
            <a:pathLst>
              <a:path w="2049688" h="1543440">
                <a:moveTo>
                  <a:pt x="0" y="0"/>
                </a:moveTo>
                <a:lnTo>
                  <a:pt x="2049688" y="0"/>
                </a:lnTo>
                <a:lnTo>
                  <a:pt x="2049688" y="1543439"/>
                </a:lnTo>
                <a:lnTo>
                  <a:pt x="0" y="1543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97883" y="7774319"/>
            <a:ext cx="2073429" cy="1652554"/>
          </a:xfrm>
          <a:custGeom>
            <a:avLst/>
            <a:gdLst/>
            <a:ahLst/>
            <a:cxnLst/>
            <a:rect l="l" t="t" r="r" b="b"/>
            <a:pathLst>
              <a:path w="2073429" h="1652554">
                <a:moveTo>
                  <a:pt x="0" y="0"/>
                </a:moveTo>
                <a:lnTo>
                  <a:pt x="2073428" y="0"/>
                </a:lnTo>
                <a:lnTo>
                  <a:pt x="2073428" y="1652553"/>
                </a:lnTo>
                <a:lnTo>
                  <a:pt x="0" y="16525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2600717"/>
            <a:ext cx="12585935" cy="5663671"/>
          </a:xfrm>
          <a:custGeom>
            <a:avLst/>
            <a:gdLst/>
            <a:ahLst/>
            <a:cxnLst/>
            <a:rect l="l" t="t" r="r" b="b"/>
            <a:pathLst>
              <a:path w="12585935" h="5663671">
                <a:moveTo>
                  <a:pt x="0" y="0"/>
                </a:moveTo>
                <a:lnTo>
                  <a:pt x="12585935" y="0"/>
                </a:lnTo>
                <a:lnTo>
                  <a:pt x="12585935" y="5663670"/>
                </a:lnTo>
                <a:lnTo>
                  <a:pt x="0" y="56636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1028700" y="895350"/>
            <a:ext cx="9925145" cy="1189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25"/>
              </a:lnSpc>
            </a:pPr>
            <a:r>
              <a:rPr lang="en-US" sz="6875" b="1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Datas Comemorativas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2123313"/>
            <a:ext cx="10253586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9611" b="-96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9575" y="5191349"/>
            <a:ext cx="8554425" cy="3849491"/>
          </a:xfrm>
          <a:custGeom>
            <a:avLst/>
            <a:gdLst/>
            <a:ahLst/>
            <a:cxnLst/>
            <a:rect l="l" t="t" r="r" b="b"/>
            <a:pathLst>
              <a:path w="8554425" h="3849491">
                <a:moveTo>
                  <a:pt x="0" y="0"/>
                </a:moveTo>
                <a:lnTo>
                  <a:pt x="8554425" y="0"/>
                </a:lnTo>
                <a:lnTo>
                  <a:pt x="8554425" y="3849491"/>
                </a:lnTo>
                <a:lnTo>
                  <a:pt x="0" y="384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589575" y="781090"/>
            <a:ext cx="8554425" cy="4009783"/>
          </a:xfrm>
          <a:custGeom>
            <a:avLst/>
            <a:gdLst/>
            <a:ahLst/>
            <a:cxnLst/>
            <a:rect l="l" t="t" r="r" b="b"/>
            <a:pathLst>
              <a:path w="8554425" h="4009783">
                <a:moveTo>
                  <a:pt x="0" y="0"/>
                </a:moveTo>
                <a:lnTo>
                  <a:pt x="8554425" y="0"/>
                </a:lnTo>
                <a:lnTo>
                  <a:pt x="8554425" y="4009783"/>
                </a:lnTo>
                <a:lnTo>
                  <a:pt x="0" y="40097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1" r="-2081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9576005" y="5191349"/>
            <a:ext cx="8212460" cy="3783669"/>
          </a:xfrm>
          <a:custGeom>
            <a:avLst/>
            <a:gdLst/>
            <a:ahLst/>
            <a:cxnLst/>
            <a:rect l="l" t="t" r="r" b="b"/>
            <a:pathLst>
              <a:path w="8212460" h="3783669">
                <a:moveTo>
                  <a:pt x="0" y="0"/>
                </a:moveTo>
                <a:lnTo>
                  <a:pt x="8212460" y="0"/>
                </a:lnTo>
                <a:lnTo>
                  <a:pt x="8212460" y="3783669"/>
                </a:lnTo>
                <a:lnTo>
                  <a:pt x="0" y="37836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651" t="-6349" r="-2551" b="-42384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flipH="1" flipV="1">
            <a:off x="9576005" y="795119"/>
            <a:ext cx="8212460" cy="3995754"/>
          </a:xfrm>
          <a:custGeom>
            <a:avLst/>
            <a:gdLst/>
            <a:ahLst/>
            <a:cxnLst/>
            <a:rect l="l" t="t" r="r" b="b"/>
            <a:pathLst>
              <a:path w="8212460" h="3995754">
                <a:moveTo>
                  <a:pt x="8212460" y="3995754"/>
                </a:moveTo>
                <a:lnTo>
                  <a:pt x="0" y="3995754"/>
                </a:lnTo>
                <a:lnTo>
                  <a:pt x="0" y="0"/>
                </a:lnTo>
                <a:lnTo>
                  <a:pt x="8212460" y="0"/>
                </a:lnTo>
                <a:lnTo>
                  <a:pt x="8212460" y="3995754"/>
                </a:lnTo>
                <a:close/>
              </a:path>
            </a:pathLst>
          </a:custGeom>
          <a:blipFill>
            <a:blip r:embed="rId6"/>
            <a:stretch>
              <a:fillRect t="-12866" b="-2487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9611" b="-961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895350"/>
            <a:ext cx="8822153" cy="1189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25"/>
              </a:lnSpc>
            </a:pPr>
            <a:r>
              <a:rPr lang="en-US" sz="6875" b="1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Passeios </a:t>
            </a:r>
          </a:p>
        </p:txBody>
      </p:sp>
      <p:sp>
        <p:nvSpPr>
          <p:cNvPr id="4" name="Freeform 4"/>
          <p:cNvSpPr/>
          <p:nvPr/>
        </p:nvSpPr>
        <p:spPr>
          <a:xfrm>
            <a:off x="13614635" y="0"/>
            <a:ext cx="4673365" cy="5213237"/>
          </a:xfrm>
          <a:custGeom>
            <a:avLst/>
            <a:gdLst/>
            <a:ahLst/>
            <a:cxnLst/>
            <a:rect l="l" t="t" r="r" b="b"/>
            <a:pathLst>
              <a:path w="4673365" h="5213237">
                <a:moveTo>
                  <a:pt x="0" y="0"/>
                </a:moveTo>
                <a:lnTo>
                  <a:pt x="4673365" y="0"/>
                </a:lnTo>
                <a:lnTo>
                  <a:pt x="4673365" y="5213237"/>
                </a:lnTo>
                <a:lnTo>
                  <a:pt x="0" y="5213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3" t="-51225" r="-44709" b="-663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48195" y="7828876"/>
            <a:ext cx="2049688" cy="1543440"/>
          </a:xfrm>
          <a:custGeom>
            <a:avLst/>
            <a:gdLst/>
            <a:ahLst/>
            <a:cxnLst/>
            <a:rect l="l" t="t" r="r" b="b"/>
            <a:pathLst>
              <a:path w="2049688" h="1543440">
                <a:moveTo>
                  <a:pt x="0" y="0"/>
                </a:moveTo>
                <a:lnTo>
                  <a:pt x="2049688" y="0"/>
                </a:lnTo>
                <a:lnTo>
                  <a:pt x="2049688" y="1543439"/>
                </a:lnTo>
                <a:lnTo>
                  <a:pt x="0" y="1543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97883" y="7774319"/>
            <a:ext cx="2073429" cy="1652554"/>
          </a:xfrm>
          <a:custGeom>
            <a:avLst/>
            <a:gdLst/>
            <a:ahLst/>
            <a:cxnLst/>
            <a:rect l="l" t="t" r="r" b="b"/>
            <a:pathLst>
              <a:path w="2073429" h="1652554">
                <a:moveTo>
                  <a:pt x="0" y="0"/>
                </a:moveTo>
                <a:lnTo>
                  <a:pt x="2073428" y="0"/>
                </a:lnTo>
                <a:lnTo>
                  <a:pt x="2073428" y="1652553"/>
                </a:lnTo>
                <a:lnTo>
                  <a:pt x="0" y="16525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 flipV="1">
            <a:off x="0" y="2040192"/>
            <a:ext cx="4761094" cy="8312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613961" y="2514246"/>
            <a:ext cx="11844119" cy="6820254"/>
          </a:xfrm>
          <a:custGeom>
            <a:avLst/>
            <a:gdLst/>
            <a:ahLst/>
            <a:cxnLst/>
            <a:rect l="l" t="t" r="r" b="b"/>
            <a:pathLst>
              <a:path w="11844119" h="6820254">
                <a:moveTo>
                  <a:pt x="0" y="0"/>
                </a:moveTo>
                <a:lnTo>
                  <a:pt x="11844119" y="0"/>
                </a:lnTo>
                <a:lnTo>
                  <a:pt x="11844119" y="6820254"/>
                </a:lnTo>
                <a:lnTo>
                  <a:pt x="0" y="68202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4092" b="-637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9611" b="-96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028700"/>
            <a:ext cx="10954542" cy="8229600"/>
          </a:xfrm>
          <a:custGeom>
            <a:avLst/>
            <a:gdLst/>
            <a:ahLst/>
            <a:cxnLst/>
            <a:rect l="l" t="t" r="r" b="b"/>
            <a:pathLst>
              <a:path w="10954542" h="8229600">
                <a:moveTo>
                  <a:pt x="0" y="0"/>
                </a:moveTo>
                <a:lnTo>
                  <a:pt x="10954542" y="0"/>
                </a:lnTo>
                <a:lnTo>
                  <a:pt x="109545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2788858" y="1028700"/>
            <a:ext cx="4775665" cy="8229600"/>
          </a:xfrm>
          <a:custGeom>
            <a:avLst/>
            <a:gdLst/>
            <a:ahLst/>
            <a:cxnLst/>
            <a:rect l="l" t="t" r="r" b="b"/>
            <a:pathLst>
              <a:path w="4775665" h="8229600">
                <a:moveTo>
                  <a:pt x="0" y="0"/>
                </a:moveTo>
                <a:lnTo>
                  <a:pt x="4775665" y="0"/>
                </a:lnTo>
                <a:lnTo>
                  <a:pt x="47756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729" r="-14729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9611" b="-96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4807" y="1028700"/>
            <a:ext cx="7464789" cy="7979397"/>
          </a:xfrm>
          <a:custGeom>
            <a:avLst/>
            <a:gdLst/>
            <a:ahLst/>
            <a:cxnLst/>
            <a:rect l="l" t="t" r="r" b="b"/>
            <a:pathLst>
              <a:path w="7464789" h="7979397">
                <a:moveTo>
                  <a:pt x="0" y="0"/>
                </a:moveTo>
                <a:lnTo>
                  <a:pt x="7464789" y="0"/>
                </a:lnTo>
                <a:lnTo>
                  <a:pt x="7464789" y="7979397"/>
                </a:lnTo>
                <a:lnTo>
                  <a:pt x="0" y="7979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600" b="-14133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9550107" y="1028700"/>
            <a:ext cx="7303085" cy="7979397"/>
          </a:xfrm>
          <a:custGeom>
            <a:avLst/>
            <a:gdLst/>
            <a:ahLst/>
            <a:cxnLst/>
            <a:rect l="l" t="t" r="r" b="b"/>
            <a:pathLst>
              <a:path w="7303085" h="7979397">
                <a:moveTo>
                  <a:pt x="0" y="0"/>
                </a:moveTo>
                <a:lnTo>
                  <a:pt x="7303086" y="0"/>
                </a:lnTo>
                <a:lnTo>
                  <a:pt x="7303086" y="7979397"/>
                </a:lnTo>
                <a:lnTo>
                  <a:pt x="0" y="79793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032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9611" b="-96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3106" y="1028700"/>
            <a:ext cx="10972800" cy="8229600"/>
          </a:xfrm>
          <a:custGeom>
            <a:avLst/>
            <a:gdLst/>
            <a:ahLst/>
            <a:cxnLst/>
            <a:rect l="l" t="t" r="r" b="b"/>
            <a:pathLst>
              <a:path w="10972800" h="8229600">
                <a:moveTo>
                  <a:pt x="0" y="0"/>
                </a:moveTo>
                <a:lnTo>
                  <a:pt x="10972800" y="0"/>
                </a:lnTo>
                <a:lnTo>
                  <a:pt x="109728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2604134" y="1028700"/>
            <a:ext cx="4569441" cy="8229600"/>
          </a:xfrm>
          <a:custGeom>
            <a:avLst/>
            <a:gdLst/>
            <a:ahLst/>
            <a:cxnLst/>
            <a:rect l="l" t="t" r="r" b="b"/>
            <a:pathLst>
              <a:path w="4569441" h="8229600">
                <a:moveTo>
                  <a:pt x="0" y="0"/>
                </a:moveTo>
                <a:lnTo>
                  <a:pt x="4569441" y="0"/>
                </a:lnTo>
                <a:lnTo>
                  <a:pt x="45694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075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9611" b="-96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29886" y="6946096"/>
            <a:ext cx="3346035" cy="2519604"/>
          </a:xfrm>
          <a:custGeom>
            <a:avLst/>
            <a:gdLst/>
            <a:ahLst/>
            <a:cxnLst/>
            <a:rect l="l" t="t" r="r" b="b"/>
            <a:pathLst>
              <a:path w="3346035" h="2519604">
                <a:moveTo>
                  <a:pt x="0" y="0"/>
                </a:moveTo>
                <a:lnTo>
                  <a:pt x="3346035" y="0"/>
                </a:lnTo>
                <a:lnTo>
                  <a:pt x="3346035" y="2519604"/>
                </a:lnTo>
                <a:lnTo>
                  <a:pt x="0" y="2519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44973" y="4507107"/>
            <a:ext cx="2912722" cy="2321483"/>
          </a:xfrm>
          <a:custGeom>
            <a:avLst/>
            <a:gdLst/>
            <a:ahLst/>
            <a:cxnLst/>
            <a:rect l="l" t="t" r="r" b="b"/>
            <a:pathLst>
              <a:path w="2912722" h="2321483">
                <a:moveTo>
                  <a:pt x="0" y="0"/>
                </a:moveTo>
                <a:lnTo>
                  <a:pt x="2912722" y="0"/>
                </a:lnTo>
                <a:lnTo>
                  <a:pt x="2912722" y="2321484"/>
                </a:lnTo>
                <a:lnTo>
                  <a:pt x="0" y="23214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9762" y="4347073"/>
            <a:ext cx="11662866" cy="5118628"/>
          </a:xfrm>
          <a:custGeom>
            <a:avLst/>
            <a:gdLst/>
            <a:ahLst/>
            <a:cxnLst/>
            <a:rect l="l" t="t" r="r" b="b"/>
            <a:pathLst>
              <a:path w="11662866" h="5118628">
                <a:moveTo>
                  <a:pt x="0" y="0"/>
                </a:moveTo>
                <a:lnTo>
                  <a:pt x="11662866" y="0"/>
                </a:lnTo>
                <a:lnTo>
                  <a:pt x="11662866" y="5118627"/>
                </a:lnTo>
                <a:lnTo>
                  <a:pt x="0" y="51186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8339" b="-2254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2743200" y="914400"/>
            <a:ext cx="15163799" cy="1120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97"/>
              </a:lnSpc>
              <a:spcBef>
                <a:spcPct val="0"/>
              </a:spcBef>
            </a:pPr>
            <a:r>
              <a:rPr lang="en-US" sz="6641" b="1" dirty="0" err="1">
                <a:solidFill>
                  <a:srgbClr val="7EC8E3"/>
                </a:solidFill>
                <a:latin typeface="Inter Bold"/>
                <a:ea typeface="Inter Bold"/>
                <a:cs typeface="Inter Bold"/>
                <a:sym typeface="Inter Bold"/>
              </a:rPr>
              <a:t>Encontro</a:t>
            </a:r>
            <a:r>
              <a:rPr lang="en-US" sz="6641" b="1" dirty="0">
                <a:solidFill>
                  <a:srgbClr val="7EC8E3"/>
                </a:solidFill>
                <a:latin typeface="Inter Bold"/>
                <a:ea typeface="Inter Bold"/>
                <a:cs typeface="Inter Bold"/>
                <a:sym typeface="Inter Bold"/>
              </a:rPr>
              <a:t> Mensal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9762" y="2248032"/>
            <a:ext cx="5228791" cy="928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24"/>
              </a:lnSpc>
              <a:spcBef>
                <a:spcPct val="0"/>
              </a:spcBef>
            </a:pPr>
            <a:r>
              <a:rPr lang="en-US" sz="5445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1.ª Quinta-</a:t>
            </a:r>
            <a:r>
              <a:rPr lang="en-US" sz="5445" dirty="0" err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feira</a:t>
            </a:r>
            <a:r>
              <a:rPr lang="en-US" sz="5445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94341" y="3111815"/>
            <a:ext cx="6202799" cy="928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4"/>
              </a:lnSpc>
              <a:spcBef>
                <a:spcPct val="0"/>
              </a:spcBef>
            </a:pPr>
            <a:r>
              <a:rPr lang="en-US" sz="5445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Horário: 10h às 17h</a:t>
            </a:r>
          </a:p>
        </p:txBody>
      </p:sp>
      <p:sp>
        <p:nvSpPr>
          <p:cNvPr id="9" name="Freeform 9"/>
          <p:cNvSpPr/>
          <p:nvPr/>
        </p:nvSpPr>
        <p:spPr>
          <a:xfrm>
            <a:off x="13614635" y="0"/>
            <a:ext cx="4673365" cy="5213237"/>
          </a:xfrm>
          <a:custGeom>
            <a:avLst/>
            <a:gdLst/>
            <a:ahLst/>
            <a:cxnLst/>
            <a:rect l="l" t="t" r="r" b="b"/>
            <a:pathLst>
              <a:path w="4673365" h="5213237">
                <a:moveTo>
                  <a:pt x="0" y="0"/>
                </a:moveTo>
                <a:lnTo>
                  <a:pt x="4673365" y="0"/>
                </a:lnTo>
                <a:lnTo>
                  <a:pt x="4673365" y="5213237"/>
                </a:lnTo>
                <a:lnTo>
                  <a:pt x="0" y="52132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3" t="-51225" r="-44709" b="-6634"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9611" b="-961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895350"/>
            <a:ext cx="11298258" cy="1174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25"/>
              </a:lnSpc>
            </a:pPr>
            <a:r>
              <a:rPr lang="en-US" sz="6875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Aniversariante do Mês</a:t>
            </a:r>
          </a:p>
        </p:txBody>
      </p:sp>
      <p:sp>
        <p:nvSpPr>
          <p:cNvPr id="4" name="Freeform 4"/>
          <p:cNvSpPr/>
          <p:nvPr/>
        </p:nvSpPr>
        <p:spPr>
          <a:xfrm>
            <a:off x="13614635" y="0"/>
            <a:ext cx="4673365" cy="5213237"/>
          </a:xfrm>
          <a:custGeom>
            <a:avLst/>
            <a:gdLst/>
            <a:ahLst/>
            <a:cxnLst/>
            <a:rect l="l" t="t" r="r" b="b"/>
            <a:pathLst>
              <a:path w="4673365" h="5213237">
                <a:moveTo>
                  <a:pt x="0" y="0"/>
                </a:moveTo>
                <a:lnTo>
                  <a:pt x="4673365" y="0"/>
                </a:lnTo>
                <a:lnTo>
                  <a:pt x="4673365" y="5213237"/>
                </a:lnTo>
                <a:lnTo>
                  <a:pt x="0" y="5213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3" t="-51225" r="-44709" b="-663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48195" y="7828876"/>
            <a:ext cx="2049688" cy="1543440"/>
          </a:xfrm>
          <a:custGeom>
            <a:avLst/>
            <a:gdLst/>
            <a:ahLst/>
            <a:cxnLst/>
            <a:rect l="l" t="t" r="r" b="b"/>
            <a:pathLst>
              <a:path w="2049688" h="1543440">
                <a:moveTo>
                  <a:pt x="0" y="0"/>
                </a:moveTo>
                <a:lnTo>
                  <a:pt x="2049688" y="0"/>
                </a:lnTo>
                <a:lnTo>
                  <a:pt x="2049688" y="1543439"/>
                </a:lnTo>
                <a:lnTo>
                  <a:pt x="0" y="1543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97883" y="7774319"/>
            <a:ext cx="2073429" cy="1652554"/>
          </a:xfrm>
          <a:custGeom>
            <a:avLst/>
            <a:gdLst/>
            <a:ahLst/>
            <a:cxnLst/>
            <a:rect l="l" t="t" r="r" b="b"/>
            <a:pathLst>
              <a:path w="2073429" h="1652554">
                <a:moveTo>
                  <a:pt x="0" y="0"/>
                </a:moveTo>
                <a:lnTo>
                  <a:pt x="2073428" y="0"/>
                </a:lnTo>
                <a:lnTo>
                  <a:pt x="2073428" y="1652553"/>
                </a:lnTo>
                <a:lnTo>
                  <a:pt x="0" y="16525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0" y="2123313"/>
            <a:ext cx="10253586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028700" y="2711534"/>
            <a:ext cx="10695599" cy="6660781"/>
          </a:xfrm>
          <a:custGeom>
            <a:avLst/>
            <a:gdLst/>
            <a:ahLst/>
            <a:cxnLst/>
            <a:rect l="l" t="t" r="r" b="b"/>
            <a:pathLst>
              <a:path w="10695599" h="6660781">
                <a:moveTo>
                  <a:pt x="0" y="0"/>
                </a:moveTo>
                <a:lnTo>
                  <a:pt x="10695599" y="0"/>
                </a:lnTo>
                <a:lnTo>
                  <a:pt x="10695599" y="6660781"/>
                </a:lnTo>
                <a:lnTo>
                  <a:pt x="0" y="66607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0431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9611" b="-961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13559" y="1180780"/>
            <a:ext cx="13318125" cy="879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46"/>
              </a:lnSpc>
            </a:pPr>
            <a:r>
              <a:rPr lang="en-US" sz="5175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Colaboradoras nos eventos do BUNKYO</a:t>
            </a:r>
          </a:p>
        </p:txBody>
      </p:sp>
      <p:sp>
        <p:nvSpPr>
          <p:cNvPr id="4" name="Freeform 4"/>
          <p:cNvSpPr/>
          <p:nvPr/>
        </p:nvSpPr>
        <p:spPr>
          <a:xfrm>
            <a:off x="13614635" y="0"/>
            <a:ext cx="4673365" cy="5213237"/>
          </a:xfrm>
          <a:custGeom>
            <a:avLst/>
            <a:gdLst/>
            <a:ahLst/>
            <a:cxnLst/>
            <a:rect l="l" t="t" r="r" b="b"/>
            <a:pathLst>
              <a:path w="4673365" h="5213237">
                <a:moveTo>
                  <a:pt x="0" y="0"/>
                </a:moveTo>
                <a:lnTo>
                  <a:pt x="4673365" y="0"/>
                </a:lnTo>
                <a:lnTo>
                  <a:pt x="4673365" y="5213237"/>
                </a:lnTo>
                <a:lnTo>
                  <a:pt x="0" y="5213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3" t="-51225" r="-44709" b="-663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48195" y="7828876"/>
            <a:ext cx="2049688" cy="1543440"/>
          </a:xfrm>
          <a:custGeom>
            <a:avLst/>
            <a:gdLst/>
            <a:ahLst/>
            <a:cxnLst/>
            <a:rect l="l" t="t" r="r" b="b"/>
            <a:pathLst>
              <a:path w="2049688" h="1543440">
                <a:moveTo>
                  <a:pt x="0" y="0"/>
                </a:moveTo>
                <a:lnTo>
                  <a:pt x="2049688" y="0"/>
                </a:lnTo>
                <a:lnTo>
                  <a:pt x="2049688" y="1543439"/>
                </a:lnTo>
                <a:lnTo>
                  <a:pt x="0" y="1543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97883" y="7774319"/>
            <a:ext cx="2073429" cy="1652554"/>
          </a:xfrm>
          <a:custGeom>
            <a:avLst/>
            <a:gdLst/>
            <a:ahLst/>
            <a:cxnLst/>
            <a:rect l="l" t="t" r="r" b="b"/>
            <a:pathLst>
              <a:path w="2073429" h="1652554">
                <a:moveTo>
                  <a:pt x="0" y="0"/>
                </a:moveTo>
                <a:lnTo>
                  <a:pt x="2073428" y="0"/>
                </a:lnTo>
                <a:lnTo>
                  <a:pt x="2073428" y="1652553"/>
                </a:lnTo>
                <a:lnTo>
                  <a:pt x="0" y="16525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 flipV="1">
            <a:off x="0" y="2060120"/>
            <a:ext cx="13343989" cy="6319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713559" y="2881673"/>
            <a:ext cx="10857756" cy="6376627"/>
          </a:xfrm>
          <a:custGeom>
            <a:avLst/>
            <a:gdLst/>
            <a:ahLst/>
            <a:cxnLst/>
            <a:rect l="l" t="t" r="r" b="b"/>
            <a:pathLst>
              <a:path w="10857756" h="6376627">
                <a:moveTo>
                  <a:pt x="0" y="0"/>
                </a:moveTo>
                <a:lnTo>
                  <a:pt x="10857757" y="0"/>
                </a:lnTo>
                <a:lnTo>
                  <a:pt x="10857757" y="6376627"/>
                </a:lnTo>
                <a:lnTo>
                  <a:pt x="0" y="63766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31" t="-94145" r="-531" b="-35298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9611" b="-96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45721" y="1965021"/>
            <a:ext cx="2860631" cy="6356958"/>
          </a:xfrm>
          <a:custGeom>
            <a:avLst/>
            <a:gdLst/>
            <a:ahLst/>
            <a:cxnLst/>
            <a:rect l="l" t="t" r="r" b="b"/>
            <a:pathLst>
              <a:path w="2860631" h="6356958">
                <a:moveTo>
                  <a:pt x="0" y="0"/>
                </a:moveTo>
                <a:lnTo>
                  <a:pt x="2860631" y="0"/>
                </a:lnTo>
                <a:lnTo>
                  <a:pt x="286063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6946830" y="1965021"/>
            <a:ext cx="2860631" cy="6356958"/>
          </a:xfrm>
          <a:custGeom>
            <a:avLst/>
            <a:gdLst/>
            <a:ahLst/>
            <a:cxnLst/>
            <a:rect l="l" t="t" r="r" b="b"/>
            <a:pathLst>
              <a:path w="2860631" h="6356958">
                <a:moveTo>
                  <a:pt x="0" y="0"/>
                </a:moveTo>
                <a:lnTo>
                  <a:pt x="2860631" y="0"/>
                </a:lnTo>
                <a:lnTo>
                  <a:pt x="286063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0377618" y="1965021"/>
            <a:ext cx="4564660" cy="6356958"/>
          </a:xfrm>
          <a:custGeom>
            <a:avLst/>
            <a:gdLst/>
            <a:ahLst/>
            <a:cxnLst/>
            <a:rect l="l" t="t" r="r" b="b"/>
            <a:pathLst>
              <a:path w="4564660" h="6356958">
                <a:moveTo>
                  <a:pt x="0" y="0"/>
                </a:moveTo>
                <a:lnTo>
                  <a:pt x="4564661" y="0"/>
                </a:lnTo>
                <a:lnTo>
                  <a:pt x="456466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9690" b="-15986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9611" b="-96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3836" y="2998481"/>
            <a:ext cx="5697171" cy="4290037"/>
          </a:xfrm>
          <a:custGeom>
            <a:avLst/>
            <a:gdLst/>
            <a:ahLst/>
            <a:cxnLst/>
            <a:rect l="l" t="t" r="r" b="b"/>
            <a:pathLst>
              <a:path w="5697171" h="4290037">
                <a:moveTo>
                  <a:pt x="0" y="0"/>
                </a:moveTo>
                <a:lnTo>
                  <a:pt x="5697170" y="0"/>
                </a:lnTo>
                <a:lnTo>
                  <a:pt x="5697170" y="4290038"/>
                </a:lnTo>
                <a:lnTo>
                  <a:pt x="0" y="4290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11006" y="2846838"/>
            <a:ext cx="5763158" cy="4593323"/>
          </a:xfrm>
          <a:custGeom>
            <a:avLst/>
            <a:gdLst/>
            <a:ahLst/>
            <a:cxnLst/>
            <a:rect l="l" t="t" r="r" b="b"/>
            <a:pathLst>
              <a:path w="5763158" h="4593323">
                <a:moveTo>
                  <a:pt x="0" y="0"/>
                </a:moveTo>
                <a:lnTo>
                  <a:pt x="5763158" y="0"/>
                </a:lnTo>
                <a:lnTo>
                  <a:pt x="5763158" y="4593324"/>
                </a:lnTo>
                <a:lnTo>
                  <a:pt x="0" y="45933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9611" b="-96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7883" y="7774319"/>
            <a:ext cx="2073429" cy="1652554"/>
          </a:xfrm>
          <a:custGeom>
            <a:avLst/>
            <a:gdLst/>
            <a:ahLst/>
            <a:cxnLst/>
            <a:rect l="l" t="t" r="r" b="b"/>
            <a:pathLst>
              <a:path w="2073429" h="1652554">
                <a:moveTo>
                  <a:pt x="0" y="0"/>
                </a:moveTo>
                <a:lnTo>
                  <a:pt x="2073428" y="0"/>
                </a:lnTo>
                <a:lnTo>
                  <a:pt x="2073428" y="1652553"/>
                </a:lnTo>
                <a:lnTo>
                  <a:pt x="0" y="16525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48195" y="7828876"/>
            <a:ext cx="2049688" cy="1543440"/>
          </a:xfrm>
          <a:custGeom>
            <a:avLst/>
            <a:gdLst/>
            <a:ahLst/>
            <a:cxnLst/>
            <a:rect l="l" t="t" r="r" b="b"/>
            <a:pathLst>
              <a:path w="2049688" h="1543440">
                <a:moveTo>
                  <a:pt x="0" y="0"/>
                </a:moveTo>
                <a:lnTo>
                  <a:pt x="2049688" y="0"/>
                </a:lnTo>
                <a:lnTo>
                  <a:pt x="2049688" y="1543439"/>
                </a:lnTo>
                <a:lnTo>
                  <a:pt x="0" y="1543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3328427"/>
            <a:ext cx="3972194" cy="397219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4653" r="-28680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7" name="TextBox 7"/>
          <p:cNvSpPr txBox="1"/>
          <p:nvPr/>
        </p:nvSpPr>
        <p:spPr>
          <a:xfrm>
            <a:off x="798830" y="828675"/>
            <a:ext cx="5715768" cy="1189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25"/>
              </a:lnSpc>
            </a:pPr>
            <a:r>
              <a:rPr lang="en-US" sz="6875" b="1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Arteterapia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14973" y="8264605"/>
            <a:ext cx="4196264" cy="58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4"/>
              </a:lnSpc>
              <a:spcBef>
                <a:spcPct val="0"/>
              </a:spcBef>
            </a:pPr>
            <a:r>
              <a:rPr lang="en-US" sz="3467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Kenichi Ken Kaneko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3770" y="7547304"/>
            <a:ext cx="5174631" cy="593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4"/>
              </a:lnSpc>
              <a:spcBef>
                <a:spcPct val="0"/>
              </a:spcBef>
            </a:pPr>
            <a:r>
              <a:rPr lang="en-US" sz="3467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Mari Okawara Furukawa </a:t>
            </a:r>
          </a:p>
        </p:txBody>
      </p:sp>
      <p:sp>
        <p:nvSpPr>
          <p:cNvPr id="10" name="Freeform 10"/>
          <p:cNvSpPr/>
          <p:nvPr/>
        </p:nvSpPr>
        <p:spPr>
          <a:xfrm>
            <a:off x="7232422" y="2104263"/>
            <a:ext cx="10450456" cy="5196359"/>
          </a:xfrm>
          <a:custGeom>
            <a:avLst/>
            <a:gdLst/>
            <a:ahLst/>
            <a:cxnLst/>
            <a:rect l="l" t="t" r="r" b="b"/>
            <a:pathLst>
              <a:path w="10450456" h="5196359">
                <a:moveTo>
                  <a:pt x="0" y="0"/>
                </a:moveTo>
                <a:lnTo>
                  <a:pt x="10450456" y="0"/>
                </a:lnTo>
                <a:lnTo>
                  <a:pt x="10450456" y="5196358"/>
                </a:lnTo>
                <a:lnTo>
                  <a:pt x="0" y="51963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802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11" name="AutoShape 11"/>
          <p:cNvSpPr/>
          <p:nvPr/>
        </p:nvSpPr>
        <p:spPr>
          <a:xfrm>
            <a:off x="22358" y="2123313"/>
            <a:ext cx="647065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9611" b="-96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14635" y="0"/>
            <a:ext cx="4673365" cy="5213237"/>
          </a:xfrm>
          <a:custGeom>
            <a:avLst/>
            <a:gdLst/>
            <a:ahLst/>
            <a:cxnLst/>
            <a:rect l="l" t="t" r="r" b="b"/>
            <a:pathLst>
              <a:path w="4673365" h="5213237">
                <a:moveTo>
                  <a:pt x="0" y="0"/>
                </a:moveTo>
                <a:lnTo>
                  <a:pt x="4673365" y="0"/>
                </a:lnTo>
                <a:lnTo>
                  <a:pt x="4673365" y="5213237"/>
                </a:lnTo>
                <a:lnTo>
                  <a:pt x="0" y="5213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3" t="-51225" r="-44709" b="-663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4954" y="5327285"/>
            <a:ext cx="8226986" cy="3702144"/>
          </a:xfrm>
          <a:custGeom>
            <a:avLst/>
            <a:gdLst/>
            <a:ahLst/>
            <a:cxnLst/>
            <a:rect l="l" t="t" r="r" b="b"/>
            <a:pathLst>
              <a:path w="8226986" h="3702144">
                <a:moveTo>
                  <a:pt x="0" y="0"/>
                </a:moveTo>
                <a:lnTo>
                  <a:pt x="8226986" y="0"/>
                </a:lnTo>
                <a:lnTo>
                  <a:pt x="8226986" y="3702144"/>
                </a:lnTo>
                <a:lnTo>
                  <a:pt x="0" y="37021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9250718" y="1397046"/>
            <a:ext cx="8008582" cy="3603862"/>
          </a:xfrm>
          <a:custGeom>
            <a:avLst/>
            <a:gdLst/>
            <a:ahLst/>
            <a:cxnLst/>
            <a:rect l="l" t="t" r="r" b="b"/>
            <a:pathLst>
              <a:path w="8008582" h="3603862">
                <a:moveTo>
                  <a:pt x="0" y="0"/>
                </a:moveTo>
                <a:lnTo>
                  <a:pt x="8008582" y="0"/>
                </a:lnTo>
                <a:lnTo>
                  <a:pt x="8008582" y="3603862"/>
                </a:lnTo>
                <a:lnTo>
                  <a:pt x="0" y="36038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754954" y="1397046"/>
            <a:ext cx="8226986" cy="3603862"/>
          </a:xfrm>
          <a:custGeom>
            <a:avLst/>
            <a:gdLst/>
            <a:ahLst/>
            <a:cxnLst/>
            <a:rect l="l" t="t" r="r" b="b"/>
            <a:pathLst>
              <a:path w="8226986" h="3603862">
                <a:moveTo>
                  <a:pt x="0" y="0"/>
                </a:moveTo>
                <a:lnTo>
                  <a:pt x="8226986" y="0"/>
                </a:lnTo>
                <a:lnTo>
                  <a:pt x="8226986" y="3603862"/>
                </a:lnTo>
                <a:lnTo>
                  <a:pt x="0" y="36038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727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5400000" flipV="1">
            <a:off x="11403937" y="3174066"/>
            <a:ext cx="3702144" cy="8008582"/>
          </a:xfrm>
          <a:custGeom>
            <a:avLst/>
            <a:gdLst/>
            <a:ahLst/>
            <a:cxnLst/>
            <a:rect l="l" t="t" r="r" b="b"/>
            <a:pathLst>
              <a:path w="3702144" h="8008582">
                <a:moveTo>
                  <a:pt x="0" y="8008581"/>
                </a:moveTo>
                <a:lnTo>
                  <a:pt x="3702144" y="8008581"/>
                </a:lnTo>
                <a:lnTo>
                  <a:pt x="3702144" y="0"/>
                </a:lnTo>
                <a:lnTo>
                  <a:pt x="0" y="0"/>
                </a:lnTo>
                <a:lnTo>
                  <a:pt x="0" y="8008581"/>
                </a:lnTo>
                <a:close/>
              </a:path>
            </a:pathLst>
          </a:custGeom>
          <a:blipFill>
            <a:blip r:embed="rId7"/>
            <a:stretch>
              <a:fillRect t="-1363" b="-1363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9611" b="-96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57200" y="3477067"/>
            <a:ext cx="7226487" cy="5940280"/>
            <a:chOff x="-1981200" y="0"/>
            <a:chExt cx="9635316" cy="792037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296259" cy="5296259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38443" r="-83778"/>
                </a:stretch>
              </a:blipFill>
              <a:ln w="38100" cap="sq">
                <a:solidFill>
                  <a:srgbClr val="FFFFFF"/>
                </a:solidFill>
                <a:prstDash val="solid"/>
                <a:miter/>
              </a:ln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-1981200" y="6851794"/>
              <a:ext cx="9635316" cy="10685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56"/>
                </a:lnSpc>
                <a:spcBef>
                  <a:spcPct val="0"/>
                </a:spcBef>
              </a:pPr>
              <a:r>
                <a:rPr lang="en-US" sz="4826" dirty="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 Nota Rubra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822263" y="5821717"/>
              <a:ext cx="1651732" cy="1125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18"/>
                </a:lnSpc>
                <a:spcBef>
                  <a:spcPct val="0"/>
                </a:spcBef>
              </a:pPr>
              <a:r>
                <a:rPr lang="en-US" sz="5084" b="1">
                  <a:solidFill>
                    <a:srgbClr val="FFFFFF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Duo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22358" y="2123313"/>
            <a:ext cx="647065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3748195" y="7828876"/>
            <a:ext cx="2049688" cy="1543440"/>
          </a:xfrm>
          <a:custGeom>
            <a:avLst/>
            <a:gdLst/>
            <a:ahLst/>
            <a:cxnLst/>
            <a:rect l="l" t="t" r="r" b="b"/>
            <a:pathLst>
              <a:path w="2049688" h="1543440">
                <a:moveTo>
                  <a:pt x="0" y="0"/>
                </a:moveTo>
                <a:lnTo>
                  <a:pt x="2049688" y="0"/>
                </a:lnTo>
                <a:lnTo>
                  <a:pt x="2049688" y="1543439"/>
                </a:lnTo>
                <a:lnTo>
                  <a:pt x="0" y="1543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97883" y="7774319"/>
            <a:ext cx="2073429" cy="1652554"/>
          </a:xfrm>
          <a:custGeom>
            <a:avLst/>
            <a:gdLst/>
            <a:ahLst/>
            <a:cxnLst/>
            <a:rect l="l" t="t" r="r" b="b"/>
            <a:pathLst>
              <a:path w="2073429" h="1652554">
                <a:moveTo>
                  <a:pt x="0" y="0"/>
                </a:moveTo>
                <a:lnTo>
                  <a:pt x="2073428" y="0"/>
                </a:lnTo>
                <a:lnTo>
                  <a:pt x="2073428" y="1652553"/>
                </a:lnTo>
                <a:lnTo>
                  <a:pt x="0" y="16525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56630" y="2123313"/>
            <a:ext cx="10314681" cy="5080349"/>
          </a:xfrm>
          <a:custGeom>
            <a:avLst/>
            <a:gdLst/>
            <a:ahLst/>
            <a:cxnLst/>
            <a:rect l="l" t="t" r="r" b="b"/>
            <a:pathLst>
              <a:path w="10314681" h="5080349">
                <a:moveTo>
                  <a:pt x="0" y="0"/>
                </a:moveTo>
                <a:lnTo>
                  <a:pt x="10314681" y="0"/>
                </a:lnTo>
                <a:lnTo>
                  <a:pt x="10314681" y="5080348"/>
                </a:lnTo>
                <a:lnTo>
                  <a:pt x="0" y="50803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452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12" name="TextBox 12"/>
          <p:cNvSpPr txBox="1"/>
          <p:nvPr/>
        </p:nvSpPr>
        <p:spPr>
          <a:xfrm>
            <a:off x="445748" y="895350"/>
            <a:ext cx="6323539" cy="1189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25"/>
              </a:lnSpc>
            </a:pPr>
            <a:r>
              <a:rPr lang="en-US" sz="6875" b="1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Musicoterapia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9611" b="-96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14635" y="0"/>
            <a:ext cx="4673365" cy="5213237"/>
          </a:xfrm>
          <a:custGeom>
            <a:avLst/>
            <a:gdLst/>
            <a:ahLst/>
            <a:cxnLst/>
            <a:rect l="l" t="t" r="r" b="b"/>
            <a:pathLst>
              <a:path w="4673365" h="5213237">
                <a:moveTo>
                  <a:pt x="0" y="0"/>
                </a:moveTo>
                <a:lnTo>
                  <a:pt x="4673365" y="0"/>
                </a:lnTo>
                <a:lnTo>
                  <a:pt x="4673365" y="5213237"/>
                </a:lnTo>
                <a:lnTo>
                  <a:pt x="0" y="5213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3" t="-51225" r="-44709" b="-663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501874"/>
            <a:ext cx="16494947" cy="7422726"/>
          </a:xfrm>
          <a:custGeom>
            <a:avLst/>
            <a:gdLst/>
            <a:ahLst/>
            <a:cxnLst/>
            <a:rect l="l" t="t" r="r" b="b"/>
            <a:pathLst>
              <a:path w="16494947" h="7422726">
                <a:moveTo>
                  <a:pt x="0" y="0"/>
                </a:moveTo>
                <a:lnTo>
                  <a:pt x="16494947" y="0"/>
                </a:lnTo>
                <a:lnTo>
                  <a:pt x="16494947" y="7422726"/>
                </a:lnTo>
                <a:lnTo>
                  <a:pt x="0" y="7422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9611" b="-96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14635" y="0"/>
            <a:ext cx="4673365" cy="5213237"/>
          </a:xfrm>
          <a:custGeom>
            <a:avLst/>
            <a:gdLst/>
            <a:ahLst/>
            <a:cxnLst/>
            <a:rect l="l" t="t" r="r" b="b"/>
            <a:pathLst>
              <a:path w="4673365" h="5213237">
                <a:moveTo>
                  <a:pt x="0" y="0"/>
                </a:moveTo>
                <a:lnTo>
                  <a:pt x="4673365" y="0"/>
                </a:lnTo>
                <a:lnTo>
                  <a:pt x="4673365" y="5213237"/>
                </a:lnTo>
                <a:lnTo>
                  <a:pt x="0" y="5213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3" t="-51225" r="-44709" b="-663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606619"/>
            <a:ext cx="11615119" cy="6651681"/>
          </a:xfrm>
          <a:custGeom>
            <a:avLst/>
            <a:gdLst/>
            <a:ahLst/>
            <a:cxnLst/>
            <a:rect l="l" t="t" r="r" b="b"/>
            <a:pathLst>
              <a:path w="11615119" h="6651681">
                <a:moveTo>
                  <a:pt x="0" y="0"/>
                </a:moveTo>
                <a:lnTo>
                  <a:pt x="11615119" y="0"/>
                </a:lnTo>
                <a:lnTo>
                  <a:pt x="11615119" y="6651681"/>
                </a:lnTo>
                <a:lnTo>
                  <a:pt x="0" y="66516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98" r="-13101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1028700" y="895350"/>
            <a:ext cx="8822153" cy="1189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25"/>
              </a:lnSpc>
            </a:pPr>
            <a:r>
              <a:rPr lang="en-US" sz="6875" b="1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Bon odori</a:t>
            </a:r>
          </a:p>
        </p:txBody>
      </p:sp>
      <p:sp>
        <p:nvSpPr>
          <p:cNvPr id="6" name="Freeform 6"/>
          <p:cNvSpPr/>
          <p:nvPr/>
        </p:nvSpPr>
        <p:spPr>
          <a:xfrm>
            <a:off x="13748195" y="7828876"/>
            <a:ext cx="2049688" cy="1543440"/>
          </a:xfrm>
          <a:custGeom>
            <a:avLst/>
            <a:gdLst/>
            <a:ahLst/>
            <a:cxnLst/>
            <a:rect l="l" t="t" r="r" b="b"/>
            <a:pathLst>
              <a:path w="2049688" h="1543440">
                <a:moveTo>
                  <a:pt x="0" y="0"/>
                </a:moveTo>
                <a:lnTo>
                  <a:pt x="2049688" y="0"/>
                </a:lnTo>
                <a:lnTo>
                  <a:pt x="2049688" y="1543439"/>
                </a:lnTo>
                <a:lnTo>
                  <a:pt x="0" y="15434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0" y="2123313"/>
            <a:ext cx="498639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797883" y="7774319"/>
            <a:ext cx="2073429" cy="1652554"/>
          </a:xfrm>
          <a:custGeom>
            <a:avLst/>
            <a:gdLst/>
            <a:ahLst/>
            <a:cxnLst/>
            <a:rect l="l" t="t" r="r" b="b"/>
            <a:pathLst>
              <a:path w="2073429" h="1652554">
                <a:moveTo>
                  <a:pt x="0" y="0"/>
                </a:moveTo>
                <a:lnTo>
                  <a:pt x="2073428" y="0"/>
                </a:lnTo>
                <a:lnTo>
                  <a:pt x="2073428" y="1652553"/>
                </a:lnTo>
                <a:lnTo>
                  <a:pt x="0" y="16525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9611" b="-961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6069" y="933450"/>
            <a:ext cx="9790085" cy="1189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25"/>
              </a:lnSpc>
            </a:pPr>
            <a:r>
              <a:rPr lang="en-US" sz="6875" b="1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Brincadeira com bola</a:t>
            </a:r>
          </a:p>
        </p:txBody>
      </p:sp>
      <p:sp>
        <p:nvSpPr>
          <p:cNvPr id="4" name="Freeform 4"/>
          <p:cNvSpPr/>
          <p:nvPr/>
        </p:nvSpPr>
        <p:spPr>
          <a:xfrm>
            <a:off x="13614635" y="0"/>
            <a:ext cx="4673365" cy="5213237"/>
          </a:xfrm>
          <a:custGeom>
            <a:avLst/>
            <a:gdLst/>
            <a:ahLst/>
            <a:cxnLst/>
            <a:rect l="l" t="t" r="r" b="b"/>
            <a:pathLst>
              <a:path w="4673365" h="5213237">
                <a:moveTo>
                  <a:pt x="0" y="0"/>
                </a:moveTo>
                <a:lnTo>
                  <a:pt x="4673365" y="0"/>
                </a:lnTo>
                <a:lnTo>
                  <a:pt x="4673365" y="5213237"/>
                </a:lnTo>
                <a:lnTo>
                  <a:pt x="0" y="5213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3" t="-51225" r="-44709" b="-6634"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22358" y="2123313"/>
            <a:ext cx="10005933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3748195" y="7828876"/>
            <a:ext cx="2049688" cy="1543440"/>
          </a:xfrm>
          <a:custGeom>
            <a:avLst/>
            <a:gdLst/>
            <a:ahLst/>
            <a:cxnLst/>
            <a:rect l="l" t="t" r="r" b="b"/>
            <a:pathLst>
              <a:path w="2049688" h="1543440">
                <a:moveTo>
                  <a:pt x="0" y="0"/>
                </a:moveTo>
                <a:lnTo>
                  <a:pt x="2049688" y="0"/>
                </a:lnTo>
                <a:lnTo>
                  <a:pt x="2049688" y="1543439"/>
                </a:lnTo>
                <a:lnTo>
                  <a:pt x="0" y="1543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97883" y="7774319"/>
            <a:ext cx="2073429" cy="1652554"/>
          </a:xfrm>
          <a:custGeom>
            <a:avLst/>
            <a:gdLst/>
            <a:ahLst/>
            <a:cxnLst/>
            <a:rect l="l" t="t" r="r" b="b"/>
            <a:pathLst>
              <a:path w="2073429" h="1652554">
                <a:moveTo>
                  <a:pt x="0" y="0"/>
                </a:moveTo>
                <a:lnTo>
                  <a:pt x="2073428" y="0"/>
                </a:lnTo>
                <a:lnTo>
                  <a:pt x="2073428" y="1652553"/>
                </a:lnTo>
                <a:lnTo>
                  <a:pt x="0" y="16525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6069" y="3266696"/>
            <a:ext cx="13012125" cy="6105620"/>
          </a:xfrm>
          <a:custGeom>
            <a:avLst/>
            <a:gdLst/>
            <a:ahLst/>
            <a:cxnLst/>
            <a:rect l="l" t="t" r="r" b="b"/>
            <a:pathLst>
              <a:path w="13012125" h="6105620">
                <a:moveTo>
                  <a:pt x="0" y="0"/>
                </a:moveTo>
                <a:lnTo>
                  <a:pt x="13012126" y="0"/>
                </a:lnTo>
                <a:lnTo>
                  <a:pt x="13012126" y="6105619"/>
                </a:lnTo>
                <a:lnTo>
                  <a:pt x="0" y="61056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9878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9611" b="-96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14635" y="0"/>
            <a:ext cx="4673365" cy="5213237"/>
          </a:xfrm>
          <a:custGeom>
            <a:avLst/>
            <a:gdLst/>
            <a:ahLst/>
            <a:cxnLst/>
            <a:rect l="l" t="t" r="r" b="b"/>
            <a:pathLst>
              <a:path w="4673365" h="5213237">
                <a:moveTo>
                  <a:pt x="0" y="0"/>
                </a:moveTo>
                <a:lnTo>
                  <a:pt x="4673365" y="0"/>
                </a:lnTo>
                <a:lnTo>
                  <a:pt x="4673365" y="5213237"/>
                </a:lnTo>
                <a:lnTo>
                  <a:pt x="0" y="5213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3" t="-51225" r="-44709" b="-663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48195" y="7828876"/>
            <a:ext cx="2049688" cy="1543440"/>
          </a:xfrm>
          <a:custGeom>
            <a:avLst/>
            <a:gdLst/>
            <a:ahLst/>
            <a:cxnLst/>
            <a:rect l="l" t="t" r="r" b="b"/>
            <a:pathLst>
              <a:path w="2049688" h="1543440">
                <a:moveTo>
                  <a:pt x="0" y="0"/>
                </a:moveTo>
                <a:lnTo>
                  <a:pt x="2049688" y="0"/>
                </a:lnTo>
                <a:lnTo>
                  <a:pt x="2049688" y="1543439"/>
                </a:lnTo>
                <a:lnTo>
                  <a:pt x="0" y="1543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97883" y="7774319"/>
            <a:ext cx="2073429" cy="1652554"/>
          </a:xfrm>
          <a:custGeom>
            <a:avLst/>
            <a:gdLst/>
            <a:ahLst/>
            <a:cxnLst/>
            <a:rect l="l" t="t" r="r" b="b"/>
            <a:pathLst>
              <a:path w="2073429" h="1652554">
                <a:moveTo>
                  <a:pt x="0" y="0"/>
                </a:moveTo>
                <a:lnTo>
                  <a:pt x="2073428" y="0"/>
                </a:lnTo>
                <a:lnTo>
                  <a:pt x="2073428" y="1652553"/>
                </a:lnTo>
                <a:lnTo>
                  <a:pt x="0" y="16525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85800" y="895350"/>
            <a:ext cx="8822153" cy="1189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25"/>
              </a:lnSpc>
            </a:pPr>
            <a:r>
              <a:rPr lang="en-US" sz="6875" b="1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Ginástica na cadeira</a:t>
            </a:r>
          </a:p>
        </p:txBody>
      </p:sp>
      <p:sp>
        <p:nvSpPr>
          <p:cNvPr id="7" name="AutoShape 7"/>
          <p:cNvSpPr/>
          <p:nvPr/>
        </p:nvSpPr>
        <p:spPr>
          <a:xfrm flipV="1">
            <a:off x="22358" y="2085213"/>
            <a:ext cx="9145729" cy="3810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685800" y="2380990"/>
            <a:ext cx="5582498" cy="7045882"/>
          </a:xfrm>
          <a:custGeom>
            <a:avLst/>
            <a:gdLst/>
            <a:ahLst/>
            <a:cxnLst/>
            <a:rect l="l" t="t" r="r" b="b"/>
            <a:pathLst>
              <a:path w="5582498" h="7045882">
                <a:moveTo>
                  <a:pt x="0" y="0"/>
                </a:moveTo>
                <a:lnTo>
                  <a:pt x="5582498" y="0"/>
                </a:lnTo>
                <a:lnTo>
                  <a:pt x="5582498" y="7045882"/>
                </a:lnTo>
                <a:lnTo>
                  <a:pt x="0" y="70458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1093" b="-2068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6875459" y="2380990"/>
            <a:ext cx="6265576" cy="7045882"/>
          </a:xfrm>
          <a:custGeom>
            <a:avLst/>
            <a:gdLst/>
            <a:ahLst/>
            <a:cxnLst/>
            <a:rect l="l" t="t" r="r" b="b"/>
            <a:pathLst>
              <a:path w="6265576" h="7045882">
                <a:moveTo>
                  <a:pt x="0" y="0"/>
                </a:moveTo>
                <a:lnTo>
                  <a:pt x="6265576" y="0"/>
                </a:lnTo>
                <a:lnTo>
                  <a:pt x="6265576" y="7045882"/>
                </a:lnTo>
                <a:lnTo>
                  <a:pt x="0" y="70458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9458" b="-73333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48</Words>
  <Application>Microsoft Office PowerPoint</Application>
  <PresentationFormat>Personalizar</PresentationFormat>
  <Paragraphs>20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0" baseType="lpstr">
      <vt:lpstr>Inter Medium</vt:lpstr>
      <vt:lpstr>Inter Ultra-Bold</vt:lpstr>
      <vt:lpstr>Inter Bold</vt:lpstr>
      <vt:lpstr>Arial</vt:lpstr>
      <vt:lpstr>Calibri</vt:lpstr>
      <vt:lpstr>Inter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DEPARTAMENTO</dc:title>
  <dc:creator>caroline rezende</dc:creator>
  <cp:lastModifiedBy>caroline rezende</cp:lastModifiedBy>
  <cp:revision>2</cp:revision>
  <dcterms:created xsi:type="dcterms:W3CDTF">2006-08-16T00:00:00Z</dcterms:created>
  <dcterms:modified xsi:type="dcterms:W3CDTF">2025-09-19T20:15:24Z</dcterms:modified>
  <dc:identifier>DAGzbvMcsO0</dc:identifier>
</cp:coreProperties>
</file>